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95" r:id="rId3"/>
    <p:sldId id="378" r:id="rId4"/>
    <p:sldId id="382" r:id="rId5"/>
    <p:sldId id="363" r:id="rId6"/>
    <p:sldId id="375" r:id="rId7"/>
    <p:sldId id="377" r:id="rId8"/>
    <p:sldId id="364" r:id="rId9"/>
    <p:sldId id="365" r:id="rId10"/>
    <p:sldId id="367" r:id="rId11"/>
    <p:sldId id="366" r:id="rId12"/>
    <p:sldId id="368" r:id="rId13"/>
    <p:sldId id="369" r:id="rId14"/>
    <p:sldId id="370" r:id="rId15"/>
    <p:sldId id="371" r:id="rId16"/>
    <p:sldId id="383" r:id="rId17"/>
    <p:sldId id="372" r:id="rId18"/>
    <p:sldId id="380" r:id="rId19"/>
    <p:sldId id="384" r:id="rId20"/>
    <p:sldId id="376" r:id="rId21"/>
    <p:sldId id="379" r:id="rId22"/>
    <p:sldId id="385" r:id="rId23"/>
    <p:sldId id="362" r:id="rId24"/>
    <p:sldId id="386" r:id="rId25"/>
    <p:sldId id="381" r:id="rId26"/>
    <p:sldId id="387" r:id="rId27"/>
    <p:sldId id="303" r:id="rId28"/>
    <p:sldId id="388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87813"/>
  </p:normalViewPr>
  <p:slideViewPr>
    <p:cSldViewPr snapToGrid="0">
      <p:cViewPr varScale="1">
        <p:scale>
          <a:sx n="96" d="100"/>
          <a:sy n="96" d="100"/>
        </p:scale>
        <p:origin x="13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05/03/22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07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hyperlink" Target="https://floor.codes/type-converter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floor.code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or.cod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Persistence – Part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findAllPersons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lab_11-persistence_part_2/busy_day/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>
                <a:hlinkClick r:id="rId4"/>
              </a:rPr>
              <a:t>https://floor.codes/type-converters/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 Particularly, look at  lib/database/</a:t>
            </a:r>
            <a:r>
              <a:rPr lang="en-US" dirty="0" err="1"/>
              <a:t>typeConverters</a:t>
            </a:r>
            <a:r>
              <a:rPr lang="en-US" dirty="0"/>
              <a:t>/</a:t>
            </a:r>
            <a:r>
              <a:rPr lang="en-US" dirty="0" err="1"/>
              <a:t>dateTimeConverter.dart</a:t>
            </a:r>
            <a:r>
              <a:rPr lang="en-US" dirty="0"/>
              <a:t> and lib/database/</a:t>
            </a:r>
            <a:r>
              <a:rPr lang="en-US" dirty="0" err="1"/>
              <a:t>database.dart</a:t>
            </a:r>
            <a:r>
              <a:rPr lang="en-US" dirty="0"/>
              <a:t> files.</a:t>
            </a:r>
          </a:p>
        </p:txBody>
      </p:sp>
      <p:pic>
        <p:nvPicPr>
          <p:cNvPr id="4" name="meal_manager" descr="meal_manager">
            <a:hlinkClick r:id="" action="ppaction://media"/>
            <a:extLst>
              <a:ext uri="{FF2B5EF4-FFF2-40B4-BE49-F238E27FC236}">
                <a16:creationId xmlns:a16="http://schemas.microsoft.com/office/drawing/2014/main" id="{A860ECFE-7CE0-D544-B4BB-4D7DC301C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74" y="301487"/>
            <a:ext cx="2890054" cy="62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</a:t>
            </a:r>
            <a:r>
              <a:rPr lang="en-US" dirty="0" err="1"/>
              <a:t>fitbitter</a:t>
            </a:r>
            <a:r>
              <a:rPr lang="en-US" dirty="0"/>
              <a:t>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/>
              <a:t>ChangeNotifier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https://floor.codes/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b="1" dirty="0"/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41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data in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522645" cy="5334907"/>
          </a:xfrm>
        </p:spPr>
        <p:txBody>
          <a:bodyPr>
            <a:normAutofit/>
          </a:bodyPr>
          <a:lstStyle/>
          <a:p>
            <a:r>
              <a:rPr lang="en-GB" dirty="0"/>
              <a:t>Today, we will learn how to persist data into our application.</a:t>
            </a:r>
          </a:p>
          <a:p>
            <a:r>
              <a:rPr lang="en-GB" dirty="0"/>
              <a:t>In particular, we will learn how to persist those data into a </a:t>
            </a:r>
            <a:r>
              <a:rPr lang="en-GB" b="1" dirty="0"/>
              <a:t>local</a:t>
            </a:r>
            <a:r>
              <a:rPr lang="en-GB" dirty="0"/>
              <a:t> relational database located in the mobile phone</a:t>
            </a:r>
          </a:p>
          <a:p>
            <a:r>
              <a:rPr lang="en-GB" dirty="0"/>
              <a:t>In Flutter, the local database is commonly a SQLite DB (a lighter version of SQL)</a:t>
            </a:r>
          </a:p>
          <a:p>
            <a:endParaRPr lang="en-GB" dirty="0"/>
          </a:p>
          <a:p>
            <a:r>
              <a:rPr lang="en-GB" dirty="0"/>
              <a:t>Normally, a LOT of repetitive code is required in order to perform common operations, e.g.:</a:t>
            </a:r>
          </a:p>
          <a:p>
            <a:pPr lvl="1"/>
            <a:r>
              <a:rPr lang="en-GB" dirty="0"/>
              <a:t>Map data model to tables and </a:t>
            </a:r>
            <a:r>
              <a:rPr lang="en-GB" dirty="0" err="1"/>
              <a:t>viceversa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Querying the DB;</a:t>
            </a:r>
          </a:p>
          <a:p>
            <a:pPr lvl="1"/>
            <a:r>
              <a:rPr lang="en-GB" dirty="0"/>
              <a:t>Open and close the DB;</a:t>
            </a:r>
          </a:p>
          <a:p>
            <a:pPr lvl="1"/>
            <a:r>
              <a:rPr lang="en-GB" dirty="0"/>
              <a:t>Manage null-safety;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E05E275C-28B6-6440-8ACC-B75EB67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143" y="2484549"/>
            <a:ext cx="1888901" cy="1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https://floor.codes/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D99EF7-53F9-0249-83E8-7E008260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28" y="4311156"/>
            <a:ext cx="3632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17429</TotalTime>
  <Words>2368</Words>
  <Application>Microsoft Macintosh PowerPoint</Application>
  <PresentationFormat>Widescreen</PresentationFormat>
  <Paragraphs>382</Paragraphs>
  <Slides>29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Persist data in a database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204</cp:revision>
  <dcterms:created xsi:type="dcterms:W3CDTF">2021-07-19T09:08:13Z</dcterms:created>
  <dcterms:modified xsi:type="dcterms:W3CDTF">2022-03-05T17:43:45Z</dcterms:modified>
</cp:coreProperties>
</file>